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1"/>
  </p:notesMasterIdLst>
  <p:sldIdLst>
    <p:sldId id="257" r:id="rId3"/>
    <p:sldId id="258" r:id="rId4"/>
    <p:sldId id="259" r:id="rId5"/>
    <p:sldId id="262" r:id="rId6"/>
    <p:sldId id="263" r:id="rId7"/>
    <p:sldId id="265" r:id="rId8"/>
    <p:sldId id="261" r:id="rId9"/>
    <p:sldId id="266" r:id="rId10"/>
  </p:sldIdLst>
  <p:sldSz cx="12192000" cy="6858000"/>
  <p:notesSz cx="7099300" cy="93853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6941128"/>
        <c:axId val="306941520"/>
      </c:lineChart>
      <c:dateAx>
        <c:axId val="306941128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306941520"/>
        <c:crosses val="autoZero"/>
        <c:auto val="1"/>
        <c:lblOffset val="100"/>
        <c:baseTimeUnit val="months"/>
      </c:dateAx>
      <c:valAx>
        <c:axId val="3069415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6941128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SEPTIEMBRE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'SEPTIEMBRE  2022 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'SEPTIEMBRE  2022 '!$C$36:$N$36</c:f>
              <c:numCache>
                <c:formatCode>mmm\-yy</c:formatCode>
                <c:ptCount val="12"/>
                <c:pt idx="0">
                  <c:v>44470</c:v>
                </c:pt>
                <c:pt idx="1">
                  <c:v>44501</c:v>
                </c:pt>
                <c:pt idx="2">
                  <c:v>44531</c:v>
                </c:pt>
                <c:pt idx="3">
                  <c:v>44562</c:v>
                </c:pt>
                <c:pt idx="4">
                  <c:v>44593</c:v>
                </c:pt>
                <c:pt idx="5">
                  <c:v>44621</c:v>
                </c:pt>
                <c:pt idx="6">
                  <c:v>44652</c:v>
                </c:pt>
                <c:pt idx="7">
                  <c:v>44682</c:v>
                </c:pt>
                <c:pt idx="8">
                  <c:v>44713</c:v>
                </c:pt>
                <c:pt idx="9">
                  <c:v>44743</c:v>
                </c:pt>
                <c:pt idx="10">
                  <c:v>44774</c:v>
                </c:pt>
                <c:pt idx="11">
                  <c:v>44805</c:v>
                </c:pt>
              </c:numCache>
            </c:numRef>
          </c:cat>
          <c:val>
            <c:numRef>
              <c:f>'SEPTIEMBRE  2022 '!$C$38:$N$38</c:f>
              <c:numCache>
                <c:formatCode>General</c:formatCode>
                <c:ptCount val="12"/>
                <c:pt idx="0">
                  <c:v>30</c:v>
                </c:pt>
                <c:pt idx="1">
                  <c:v>60</c:v>
                </c:pt>
                <c:pt idx="2">
                  <c:v>91</c:v>
                </c:pt>
                <c:pt idx="3">
                  <c:v>122</c:v>
                </c:pt>
                <c:pt idx="4">
                  <c:v>150</c:v>
                </c:pt>
                <c:pt idx="5">
                  <c:v>181</c:v>
                </c:pt>
                <c:pt idx="6">
                  <c:v>210</c:v>
                </c:pt>
                <c:pt idx="7">
                  <c:v>32</c:v>
                </c:pt>
                <c:pt idx="8">
                  <c:v>62</c:v>
                </c:pt>
                <c:pt idx="9">
                  <c:v>70</c:v>
                </c:pt>
                <c:pt idx="10">
                  <c:v>52</c:v>
                </c:pt>
                <c:pt idx="11">
                  <c:v>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441896"/>
        <c:axId val="309444248"/>
      </c:lineChart>
      <c:dateAx>
        <c:axId val="309441896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309444248"/>
        <c:crosses val="autoZero"/>
        <c:auto val="1"/>
        <c:lblOffset val="100"/>
        <c:baseTimeUnit val="months"/>
      </c:dateAx>
      <c:valAx>
        <c:axId val="309444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09441896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4" cy="47089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06/10/2022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931" y="4516676"/>
            <a:ext cx="5679440" cy="3695462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8914407"/>
            <a:ext cx="3076364" cy="47089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06/10/2022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06/10/2022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06/10/2022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06/10/2022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511824" y="4741854"/>
            <a:ext cx="3744416" cy="127656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06-10-2022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SEPTIEMBRE  2022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11691" y="2660915"/>
            <a:ext cx="6144683" cy="960967"/>
          </a:xfrm>
        </p:spPr>
        <p:txBody>
          <a:bodyPr>
            <a:noAutofit/>
          </a:bodyPr>
          <a:lstStyle/>
          <a:p>
            <a:pPr algn="ctr"/>
            <a:r>
              <a:rPr lang="es-ES" sz="4400" dirty="0">
                <a:latin typeface="Dekar" panose="02000000000000000000" pitchFamily="50" charset="0"/>
              </a:rPr>
              <a:t>Reunión de Revisión </a:t>
            </a:r>
            <a:r>
              <a:rPr lang="es-ES" sz="4400" dirty="0" smtClean="0">
                <a:latin typeface="Dekar" panose="02000000000000000000" pitchFamily="50" charset="0"/>
              </a:rPr>
              <a:t>Gerencial 2022 </a:t>
            </a:r>
          </a:p>
          <a:p>
            <a:pPr algn="ctr"/>
            <a:r>
              <a:rPr lang="es-MX" sz="4400" dirty="0" smtClean="0"/>
              <a:t>RRHH</a:t>
            </a:r>
            <a:endParaRPr lang="es-ES" sz="44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77445" y="9065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630708" y="662896"/>
            <a:ext cx="18573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995313" y="1321203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10237960" y="2122332"/>
            <a:ext cx="18573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 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SEPTIEMBRE </a:t>
            </a: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NO 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NINGUN 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9" y="4324192"/>
            <a:ext cx="5602364" cy="19733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762" y="4644594"/>
            <a:ext cx="5149801" cy="1291340"/>
          </a:xfrm>
          <a:prstGeom prst="rect">
            <a:avLst/>
          </a:prstGeom>
        </p:spPr>
      </p:pic>
      <p:graphicFrame>
        <p:nvGraphicFramePr>
          <p:cNvPr id="14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256360"/>
              </p:ext>
            </p:extLst>
          </p:nvPr>
        </p:nvGraphicFramePr>
        <p:xfrm>
          <a:off x="3081691" y="1919787"/>
          <a:ext cx="5885219" cy="2220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74995" y="1852702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</a:t>
            </a: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7963593" y="2790248"/>
            <a:ext cx="392360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 </a:t>
            </a:r>
            <a:r>
              <a:rPr lang="es-ES" altLang="es-MX" sz="1500" dirty="0" smtClean="0">
                <a:solidFill>
                  <a:schemeClr val="accent6">
                    <a:lumMod val="75000"/>
                  </a:schemeClr>
                </a:solidFill>
                <a:latin typeface="Dekar" panose="02000000000000000000" pitchFamily="50" charset="0"/>
              </a:rPr>
              <a:t>EN SEPTIEMBRE  SE REALIZARON LAS CAPACITACIONES</a:t>
            </a:r>
            <a:r>
              <a:rPr lang="es-ES" altLang="es-MX" sz="1500" dirty="0" smtClean="0">
                <a:solidFill>
                  <a:schemeClr val="tx2"/>
                </a:solidFill>
                <a:latin typeface="Dekar" panose="02000000000000000000" pitchFamily="50" charset="0"/>
              </a:rPr>
              <a:t>:</a:t>
            </a:r>
          </a:p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s-ES" altLang="es-MX" sz="1500" dirty="0" smtClean="0">
                <a:solidFill>
                  <a:schemeClr val="tx2"/>
                </a:solidFill>
                <a:latin typeface="Dekar" panose="02000000000000000000" pitchFamily="50" charset="0"/>
              </a:rPr>
              <a:t>CÓDIGO DE CONDUCTA </a:t>
            </a:r>
          </a:p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s-ES" altLang="es-MX" sz="1500" dirty="0" smtClean="0">
                <a:solidFill>
                  <a:schemeClr val="tx2"/>
                </a:solidFill>
                <a:latin typeface="Dekar" panose="02000000000000000000" pitchFamily="50" charset="0"/>
              </a:rPr>
              <a:t> SEGURIDAD E HIGIENE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901402" y="3975177"/>
            <a:ext cx="413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 smtClean="0"/>
              <a:t>QUEDA PENDIENTE UNA CAPACITACION DE AGOSTO </a:t>
            </a:r>
            <a:endParaRPr lang="es-MX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21" y="583820"/>
            <a:ext cx="7735380" cy="13432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88" y="3462411"/>
            <a:ext cx="610637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SEPTIEMBRE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27" y="394056"/>
            <a:ext cx="2749550" cy="2235200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03" y="433827"/>
            <a:ext cx="3743445" cy="20592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4381" t="16518"/>
          <a:stretch/>
        </p:blipFill>
        <p:spPr>
          <a:xfrm>
            <a:off x="7566202" y="3526068"/>
            <a:ext cx="1783686" cy="30319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11322" t="8899" r="43744" b="5004"/>
          <a:stretch/>
        </p:blipFill>
        <p:spPr>
          <a:xfrm>
            <a:off x="292831" y="3466406"/>
            <a:ext cx="1184278" cy="30319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-426" t="16000" r="40887" b="-319"/>
          <a:stretch/>
        </p:blipFill>
        <p:spPr>
          <a:xfrm>
            <a:off x="2104978" y="3938954"/>
            <a:ext cx="1401897" cy="26526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/>
          <a:srcRect t="31200" r="31596"/>
          <a:stretch/>
        </p:blipFill>
        <p:spPr>
          <a:xfrm>
            <a:off x="3785445" y="4472047"/>
            <a:ext cx="1552240" cy="208597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6607" y="3415006"/>
            <a:ext cx="1057423" cy="10478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773" y="3145376"/>
            <a:ext cx="1057423" cy="104789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441" y="3598985"/>
            <a:ext cx="1057423" cy="104789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8214" y="3316512"/>
            <a:ext cx="819264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5907982" y="3079250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La primer quincena de septiembre el área de inspección no logro la meta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3236860" y="1263368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SEPTIEMBRE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57" y="4167332"/>
            <a:ext cx="7073900" cy="12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SEPTIEMBRE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461587" y="2795352"/>
            <a:ext cx="3044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SE LOGRO EL SEGUNDO Y TERCER LUGAR DE PRODUCTIVIDAD EN EL AREA DE INSPECCIÓN </a:t>
            </a:r>
            <a:endParaRPr lang="es-MX" sz="1400" dirty="0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91" y="5176224"/>
            <a:ext cx="6595110" cy="11880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1239330"/>
            <a:ext cx="3999957" cy="53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6" y="2852594"/>
            <a:ext cx="2807692" cy="37514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73" y="1601067"/>
            <a:ext cx="2642592" cy="35308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36" y="372064"/>
            <a:ext cx="5453063" cy="38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240878" y="1013444"/>
            <a:ext cx="4506041" cy="1056117"/>
          </a:xfrm>
        </p:spPr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BUZÓN DE QUEJAS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746919" y="2069561"/>
            <a:ext cx="27654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EL MES DE SEPTIEMBRE </a:t>
            </a:r>
          </a:p>
          <a:p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PRESENTÓ UNA QUEJA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67" y="2222004"/>
            <a:ext cx="3597298" cy="46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51866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1097</TotalTime>
  <Words>127</Words>
  <Application>Microsoft Office PowerPoint</Application>
  <PresentationFormat>Panorámica</PresentationFormat>
  <Paragraphs>40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26</cp:revision>
  <cp:lastPrinted>2022-08-03T12:42:42Z</cp:lastPrinted>
  <dcterms:created xsi:type="dcterms:W3CDTF">2022-09-02T16:29:25Z</dcterms:created>
  <dcterms:modified xsi:type="dcterms:W3CDTF">2022-10-06T16:14:56Z</dcterms:modified>
</cp:coreProperties>
</file>